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9/13/2024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0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6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4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5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6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4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calendly.com%2Fgmichelle-walker%2Fedp-lesson-planning&amp;data=05%7C02%7Cbewilliams%40atlanta.k12.ga.us%7Cf588b02b7c2341aa281d08dcc90b769e%7C0d95ef40a0dd431890985e10f876f635%7C0%7C0%7C638606298296382201%7CUnknown%7CTWFpbGZsb3d8eyJWIjoiMC4wLjAwMDAiLCJQIjoiV2luMzIiLCJBTiI6Ik1haWwiLCJXVCI6Mn0%3D%7C0%7C%7C%7C&amp;sdata=KK03THOHLLMjjXG71nf9mwWUIl8eGsuQGzf6a9iuEbU%3D&amp;reserved=0" TargetMode="External"/><Relationship Id="rId2" Type="http://schemas.openxmlformats.org/officeDocument/2006/relationships/hyperlink" Target="mailto:glenda.walker@atlanta.k12.ga.u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291BE0-7A7E-D04F-974F-9F4577FB2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BD33FF1F-6094-0B4A-A3E4-6B0D9283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A6D9C-C7A5-414B-8CB7-E31470D7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9C8C4-4024-8087-E4C7-E83CC3B23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1" y="10451"/>
            <a:ext cx="5224242" cy="1446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STEM Coordinator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4A9BF-C0FA-237C-19E4-88C8FEFE0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36" y="3287061"/>
            <a:ext cx="5224240" cy="318858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dirty="0"/>
              <a:t>Mrs. Glenda Walker</a:t>
            </a:r>
          </a:p>
          <a:p>
            <a:pPr algn="ctr"/>
            <a:r>
              <a:rPr lang="en-US" dirty="0">
                <a:hlinkClick r:id="rId2"/>
              </a:rPr>
              <a:t>glenda.walker@atlanta.k12.ga.us</a:t>
            </a:r>
            <a:endParaRPr lang="en-US" dirty="0"/>
          </a:p>
          <a:p>
            <a:pPr algn="ctr"/>
            <a:r>
              <a:rPr lang="en-US" dirty="0"/>
              <a:t>404-802-4948</a:t>
            </a:r>
          </a:p>
          <a:p>
            <a:pPr indent="-228600" algn="ctr">
              <a:buFont typeface="System Font Regular"/>
              <a:buChar char="–"/>
            </a:pPr>
            <a:endParaRPr lang="en-US" dirty="0"/>
          </a:p>
          <a:p>
            <a:pPr algn="ctr"/>
            <a:r>
              <a:rPr lang="en-US" sz="2200" dirty="0">
                <a:effectLst/>
              </a:rPr>
              <a:t>Schedule a time to meet with me:             </a:t>
            </a:r>
          </a:p>
          <a:p>
            <a:pPr algn="ctr"/>
            <a:r>
              <a:rPr lang="en-US" sz="2200" dirty="0">
                <a:effectLst/>
              </a:rPr>
              <a:t> </a:t>
            </a:r>
            <a:r>
              <a:rPr lang="en-US" dirty="0">
                <a:effectLst/>
                <a:hlinkClick r:id="rId3" tooltip="Original URL: https://calendly.com/gmichelle-walker/edp-lesson-planning. Click or tap if you trust this link."/>
              </a:rPr>
              <a:t>STEM with Walker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94EEB-AFC1-C0B8-A444-BA27B759BF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720" r="-1" b="-1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7" name="Cross 16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5B55B379-F9EF-A704-A457-90F29CA31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11" y="937685"/>
            <a:ext cx="1570619" cy="19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77146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8E7"/>
      </a:lt2>
      <a:accent1>
        <a:srgbClr val="DA828B"/>
      </a:accent1>
      <a:accent2>
        <a:srgbClr val="D28866"/>
      </a:accent2>
      <a:accent3>
        <a:srgbClr val="BAA262"/>
      </a:accent3>
      <a:accent4>
        <a:srgbClr val="9CA952"/>
      </a:accent4>
      <a:accent5>
        <a:srgbClr val="86AE67"/>
      </a:accent5>
      <a:accent6>
        <a:srgbClr val="5AB558"/>
      </a:accent6>
      <a:hlink>
        <a:srgbClr val="568E88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Seaford Display</vt:lpstr>
      <vt:lpstr>System Font Regular</vt:lpstr>
      <vt:lpstr>Tenorite</vt:lpstr>
      <vt:lpstr>MadridVTI</vt:lpstr>
      <vt:lpstr>STEM Coordinator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Williams, Bruce E.</dc:creator>
  <cp:lastModifiedBy>Williams, Bruce E.</cp:lastModifiedBy>
  <cp:revision>1</cp:revision>
  <dcterms:created xsi:type="dcterms:W3CDTF">2024-09-13T22:32:35Z</dcterms:created>
  <dcterms:modified xsi:type="dcterms:W3CDTF">2024-09-13T22:42:02Z</dcterms:modified>
</cp:coreProperties>
</file>